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2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F466F-BDA4-4F18-9C7B-FF0A9A1B0E80}" type="datetime1">
              <a:rPr lang="en-US" smtClean="0"/>
              <a:pPr/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6271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F607B-A47E-422C-9BEF-122CCDB7C526}" type="datetime1">
              <a:rPr lang="en-US" smtClean="0"/>
              <a:pPr/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373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9A7CB-BEE6-4F99-898E-913F06E8E125}" type="datetime1">
              <a:rPr lang="en-US" smtClean="0"/>
              <a:pPr/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126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E300C-6FC5-4FC3-AF1A-075E4F50620D}" type="datetime1">
              <a:rPr lang="en-US" smtClean="0"/>
              <a:pPr/>
              <a:t>6/13/2011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313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295D-4A77-4DEB-B04C-9F4282A8BC04}" type="datetime1">
              <a:rPr lang="en-US" smtClean="0"/>
              <a:pPr/>
              <a:t>6/13/2011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390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8685-4D0C-42D5-8013-B5904CD1FCBC}" type="datetime1">
              <a:rPr lang="en-US" smtClean="0"/>
              <a:pPr/>
              <a:t>6/13/2011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375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26C0-9885-4BA9-BBFA-A52CBFEBB775}" type="datetime1">
              <a:rPr lang="en-US" smtClean="0"/>
              <a:pPr/>
              <a:t>6/13/2011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26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1B38-C5EB-4D66-9137-0AFE9CDEDE8F}" type="datetime1">
              <a:rPr lang="en-US" smtClean="0"/>
              <a:pPr/>
              <a:t>6/13/2011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253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B613C-1AD7-49D3-885D-F654C5CDBAA6}" type="datetime1">
              <a:rPr lang="en-US" smtClean="0"/>
              <a:pPr/>
              <a:t>6/13/2011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2505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4290-6522-4139-852E-05BD9E7F0D2E}" type="datetime1">
              <a:rPr lang="en-US" smtClean="0"/>
              <a:pPr/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923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55F9-81EA-47C5-8059-9E5C2B437C70}" type="datetime1">
              <a:rPr lang="en-US" smtClean="0"/>
              <a:pPr/>
              <a:t>6/13/2011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68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B613C-1AD7-49D3-885D-F654C5CDBAA6}" type="datetime1">
              <a:rPr lang="en-US" smtClean="0"/>
              <a:pPr/>
              <a:t>6/13/2011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683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64" r:id="rId2"/>
    <p:sldLayoutId id="2147483965" r:id="rId3"/>
    <p:sldLayoutId id="2147483966" r:id="rId4"/>
    <p:sldLayoutId id="2147483967" r:id="rId5"/>
    <p:sldLayoutId id="2147483968" r:id="rId6"/>
    <p:sldLayoutId id="2147483969" r:id="rId7"/>
    <p:sldLayoutId id="2147483970" r:id="rId8"/>
    <p:sldLayoutId id="2147483971" r:id="rId9"/>
    <p:sldLayoutId id="2147483972" r:id="rId10"/>
    <p:sldLayoutId id="2147483973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georgias_choices.pdf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208" y="544330"/>
            <a:ext cx="6521191" cy="57527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659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5.3 Mkhedrioni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14" b="5814"/>
          <a:stretch>
            <a:fillRect/>
          </a:stretch>
        </p:blipFill>
        <p:spPr>
          <a:xfrm>
            <a:off x="340138" y="399145"/>
            <a:ext cx="8570254" cy="59991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9449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27" y="177660"/>
            <a:ext cx="8543636" cy="6407727"/>
          </a:xfrm>
        </p:spPr>
      </p:pic>
    </p:spTree>
    <p:extLst>
      <p:ext uri="{BB962C8B-B14F-4D97-AF65-F5344CB8AC3E}">
        <p14:creationId xmlns:p14="http://schemas.microsoft.com/office/powerpoint/2010/main" val="406393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id3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44" b="5744"/>
          <a:stretch>
            <a:fillRect/>
          </a:stretch>
        </p:blipFill>
        <p:spPr>
          <a:xfrm>
            <a:off x="313437" y="637525"/>
            <a:ext cx="8532095" cy="5726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8117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DI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5" b="1175"/>
          <a:stretch>
            <a:fillRect/>
          </a:stretch>
        </p:blipFill>
        <p:spPr>
          <a:xfrm>
            <a:off x="207764" y="308508"/>
            <a:ext cx="8686800" cy="58616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579289" y="6284126"/>
            <a:ext cx="72228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Foreign Direct Investment for Georgia, 2000-2010 (millions USD)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2830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Content Placeholder 9" descr="Screen shot 2011-06-12 at 9.04.52 PM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84" b="-2516"/>
          <a:stretch/>
        </p:blipFill>
        <p:spPr>
          <a:xfrm>
            <a:off x="253116" y="0"/>
            <a:ext cx="8686799" cy="6718218"/>
          </a:xfrm>
        </p:spPr>
      </p:pic>
    </p:spTree>
    <p:extLst>
      <p:ext uri="{BB962C8B-B14F-4D97-AF65-F5344CB8AC3E}">
        <p14:creationId xmlns:p14="http://schemas.microsoft.com/office/powerpoint/2010/main" val="1786533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 descr="NDI.pn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9" b="5089"/>
          <a:stretch>
            <a:fillRect/>
          </a:stretch>
        </p:blipFill>
        <p:spPr>
          <a:xfrm>
            <a:off x="158728" y="206348"/>
            <a:ext cx="8849215" cy="6194451"/>
          </a:xfrm>
        </p:spPr>
      </p:pic>
      <p:sp>
        <p:nvSpPr>
          <p:cNvPr id="5" name="TextBox 4"/>
          <p:cNvSpPr txBox="1"/>
          <p:nvPr/>
        </p:nvSpPr>
        <p:spPr>
          <a:xfrm flipH="1">
            <a:off x="3565611" y="6400800"/>
            <a:ext cx="493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Most Important Issues for Georgians, 2010-2011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54254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Content Placeholder 9" descr="Screen shot 2011-06-12 at 8.34.17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0" r="3160"/>
          <a:stretch>
            <a:fillRect/>
          </a:stretch>
        </p:blipFill>
        <p:spPr>
          <a:xfrm>
            <a:off x="298468" y="291855"/>
            <a:ext cx="8573419" cy="6430064"/>
          </a:xfrm>
        </p:spPr>
      </p:pic>
    </p:spTree>
    <p:extLst>
      <p:ext uri="{BB962C8B-B14F-4D97-AF65-F5344CB8AC3E}">
        <p14:creationId xmlns:p14="http://schemas.microsoft.com/office/powerpoint/2010/main" val="152063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emo.pn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79" b="6479"/>
          <a:stretch>
            <a:fillRect/>
          </a:stretch>
        </p:blipFill>
        <p:spPr>
          <a:xfrm>
            <a:off x="253116" y="320040"/>
            <a:ext cx="8686800" cy="6080760"/>
          </a:xfrm>
        </p:spPr>
      </p:pic>
      <p:sp>
        <p:nvSpPr>
          <p:cNvPr id="5" name="TextBox 4"/>
          <p:cNvSpPr txBox="1"/>
          <p:nvPr/>
        </p:nvSpPr>
        <p:spPr>
          <a:xfrm flipH="1">
            <a:off x="1910281" y="6488668"/>
            <a:ext cx="493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Georgia Democracy Index 2006-2010s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645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rcRect t="8753" b="8753"/>
          <a:stretch>
            <a:fillRect/>
          </a:stretch>
        </p:blipFill>
        <p:spPr>
          <a:xfrm>
            <a:off x="457200" y="294846"/>
            <a:ext cx="8229600" cy="6237123"/>
          </a:xfrm>
        </p:spPr>
      </p:pic>
    </p:spTree>
    <p:extLst>
      <p:ext uri="{BB962C8B-B14F-4D97-AF65-F5344CB8AC3E}">
        <p14:creationId xmlns:p14="http://schemas.microsoft.com/office/powerpoint/2010/main" val="226030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 descr="Screen shot 2011-06-12 at 10.16.58 PM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14" b="259"/>
          <a:stretch/>
        </p:blipFill>
        <p:spPr>
          <a:xfrm>
            <a:off x="457200" y="472122"/>
            <a:ext cx="8046210" cy="62435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5336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pPr marL="114300" indent="0">
              <a:buNone/>
            </a:pPr>
            <a:endParaRPr lang="en-US" dirty="0"/>
          </a:p>
        </p:txBody>
      </p:sp>
      <p:pic>
        <p:nvPicPr>
          <p:cNvPr id="5" name="Picture 4" descr="ease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84" y="181440"/>
            <a:ext cx="8686800" cy="6515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1558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 descr="flag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" b="1071"/>
          <a:stretch>
            <a:fillRect/>
          </a:stretch>
        </p:blipFill>
        <p:spPr>
          <a:xfrm>
            <a:off x="181408" y="181440"/>
            <a:ext cx="8739532" cy="6554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5939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Content Placeholder 13" descr="Screen shot 2011-06-12 at 10.16.58 PM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1" t="-1454" b="258"/>
          <a:stretch/>
        </p:blipFill>
        <p:spPr>
          <a:xfrm>
            <a:off x="423314" y="130242"/>
            <a:ext cx="8263486" cy="6446926"/>
          </a:xfrm>
        </p:spPr>
      </p:pic>
    </p:spTree>
    <p:extLst>
      <p:ext uri="{BB962C8B-B14F-4D97-AF65-F5344CB8AC3E}">
        <p14:creationId xmlns:p14="http://schemas.microsoft.com/office/powerpoint/2010/main" val="187751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271</TotalTime>
  <Words>22</Words>
  <Application>Microsoft Office PowerPoint</Application>
  <PresentationFormat>On-screen Show (4:3)</PresentationFormat>
  <Paragraphs>4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Kitaevich</dc:creator>
  <cp:lastModifiedBy>Marina Barnett</cp:lastModifiedBy>
  <cp:revision>18</cp:revision>
  <dcterms:created xsi:type="dcterms:W3CDTF">2011-06-12T22:59:38Z</dcterms:created>
  <dcterms:modified xsi:type="dcterms:W3CDTF">2011-06-13T13:24:33Z</dcterms:modified>
</cp:coreProperties>
</file>